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B17572-5972-47F2-9694-A3E45FACEFBA}"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213710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17572-5972-47F2-9694-A3E45FACEFBA}"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129775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17572-5972-47F2-9694-A3E45FACEFBA}"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283613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17572-5972-47F2-9694-A3E45FACEFBA}"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237722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B17572-5972-47F2-9694-A3E45FACEFBA}"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307502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B17572-5972-47F2-9694-A3E45FACEFBA}"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128401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B17572-5972-47F2-9694-A3E45FACEFBA}" type="datetimeFigureOut">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289846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B17572-5972-47F2-9694-A3E45FACEFBA}" type="datetimeFigureOut">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257498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17572-5972-47F2-9694-A3E45FACEFBA}" type="datetimeFigureOut">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360937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B17572-5972-47F2-9694-A3E45FACEFBA}"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216631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B17572-5972-47F2-9694-A3E45FACEFBA}"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C245-AB35-414D-A4FD-C9BE1C049E0C}" type="slidenum">
              <a:rPr lang="en-US" smtClean="0"/>
              <a:t>‹#›</a:t>
            </a:fld>
            <a:endParaRPr lang="en-US"/>
          </a:p>
        </p:txBody>
      </p:sp>
    </p:spTree>
    <p:extLst>
      <p:ext uri="{BB962C8B-B14F-4D97-AF65-F5344CB8AC3E}">
        <p14:creationId xmlns:p14="http://schemas.microsoft.com/office/powerpoint/2010/main" val="315519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17572-5972-47F2-9694-A3E45FACEFBA}" type="datetimeFigureOut">
              <a:rPr lang="en-US" smtClean="0"/>
              <a:t>10/8/2019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4C245-AB35-414D-A4FD-C9BE1C049E0C}" type="slidenum">
              <a:rPr lang="en-US" smtClean="0"/>
              <a:t>‹#›</a:t>
            </a:fld>
            <a:endParaRPr lang="en-US"/>
          </a:p>
        </p:txBody>
      </p:sp>
    </p:spTree>
    <p:extLst>
      <p:ext uri="{BB962C8B-B14F-4D97-AF65-F5344CB8AC3E}">
        <p14:creationId xmlns:p14="http://schemas.microsoft.com/office/powerpoint/2010/main" val="1310791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690608"/>
          </a:xfrm>
        </p:spPr>
        <p:txBody>
          <a:bodyPr>
            <a:normAutofit fontScale="90000"/>
          </a:bodyPr>
          <a:lstStyle/>
          <a:p>
            <a:r>
              <a:rPr lang="en-US" sz="8000" dirty="0" smtClean="0">
                <a:solidFill>
                  <a:srgbClr val="002060"/>
                </a:solidFill>
              </a:rPr>
              <a:t>we are the champions…</a:t>
            </a:r>
            <a:br>
              <a:rPr lang="en-US" sz="8000" dirty="0" smtClean="0">
                <a:solidFill>
                  <a:srgbClr val="002060"/>
                </a:solidFill>
              </a:rPr>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94339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78921"/>
          </a:xfrm>
        </p:spPr>
        <p:txBody>
          <a:bodyPr>
            <a:noAutofit/>
          </a:bodyPr>
          <a:lstStyle/>
          <a:p>
            <a:r>
              <a:rPr lang="en-US" sz="4000" dirty="0" smtClean="0">
                <a:solidFill>
                  <a:srgbClr val="C00000"/>
                </a:solidFill>
              </a:rPr>
              <a:t>Here are some more points:</a:t>
            </a:r>
            <a:br>
              <a:rPr lang="en-US" sz="4000" dirty="0" smtClean="0">
                <a:solidFill>
                  <a:srgbClr val="C00000"/>
                </a:solidFill>
              </a:rPr>
            </a:br>
            <a:r>
              <a:rPr lang="en-US" sz="3600" dirty="0" smtClean="0"/>
              <a:t>Appearance </a:t>
            </a:r>
            <a:r>
              <a:rPr lang="en-US" sz="3600" dirty="0"/>
              <a:t>matters. Dress a little nicer than you need </a:t>
            </a:r>
            <a:r>
              <a:rPr lang="en-US" sz="3600" dirty="0" smtClean="0"/>
              <a:t>to, When </a:t>
            </a:r>
            <a:r>
              <a:rPr lang="en-US" sz="3600" dirty="0"/>
              <a:t>meeting new </a:t>
            </a:r>
            <a:r>
              <a:rPr lang="en-US" sz="3600" dirty="0" smtClean="0"/>
              <a:t>people. </a:t>
            </a:r>
            <a:r>
              <a:rPr lang="en-US" sz="3600" dirty="0"/>
              <a:t>U</a:t>
            </a:r>
            <a:r>
              <a:rPr lang="en-US" sz="3600" dirty="0" smtClean="0"/>
              <a:t>se </a:t>
            </a:r>
            <a:r>
              <a:rPr lang="en-US" sz="3600" dirty="0"/>
              <a:t>the names of the people you are talking to, for example: Amy, have you seen that movie yet? Break the silence with small talk about a topic that you think will interest others. When it’s in good taste, use humor. A joke can be a nice way to break the </a:t>
            </a:r>
            <a:r>
              <a:rPr lang="en-US" sz="3600" dirty="0" smtClean="0"/>
              <a:t>ice. </a:t>
            </a:r>
            <a:r>
              <a:rPr lang="en-US" sz="3600" dirty="0"/>
              <a:t>Everyone likes compliments, so give plenty of </a:t>
            </a:r>
            <a:r>
              <a:rPr lang="en-US" sz="3600" dirty="0" smtClean="0"/>
              <a:t>them. </a:t>
            </a:r>
            <a:r>
              <a:rPr lang="en-US" sz="3600" dirty="0"/>
              <a:t>Be yourself, and be sure to smile</a:t>
            </a:r>
            <a:r>
              <a:rPr lang="en-US" sz="3600" dirty="0" smtClean="0"/>
              <a:t>.</a:t>
            </a:r>
            <a:endParaRPr lang="en-US" sz="3600" dirty="0"/>
          </a:p>
        </p:txBody>
      </p:sp>
    </p:spTree>
    <p:extLst>
      <p:ext uri="{BB962C8B-B14F-4D97-AF65-F5344CB8AC3E}">
        <p14:creationId xmlns:p14="http://schemas.microsoft.com/office/powerpoint/2010/main" val="184585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what extent do you find the points sensible?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825625"/>
            <a:ext cx="10515600" cy="4351338"/>
          </a:xfrm>
        </p:spPr>
      </p:pic>
    </p:spTree>
    <p:extLst>
      <p:ext uri="{BB962C8B-B14F-4D97-AF65-F5344CB8AC3E}">
        <p14:creationId xmlns:p14="http://schemas.microsoft.com/office/powerpoint/2010/main" val="3546644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00098"/>
          </a:xfrm>
        </p:spPr>
        <p:txBody>
          <a:bodyPr/>
          <a:lstStyle/>
          <a:p>
            <a:r>
              <a:rPr lang="en-US" dirty="0" smtClean="0"/>
              <a:t>What’s </a:t>
            </a:r>
            <a:r>
              <a:rPr lang="en-US" dirty="0" smtClean="0"/>
              <a:t>“first impression”?</a:t>
            </a:r>
            <a:r>
              <a:rPr lang="en-US" dirty="0" smtClean="0"/>
              <a:t/>
            </a:r>
            <a:br>
              <a:rPr lang="en-US" dirty="0" smtClean="0"/>
            </a:br>
            <a:r>
              <a:rPr lang="en-US" dirty="0" smtClean="0"/>
              <a:t>Are you good at first </a:t>
            </a:r>
            <a:r>
              <a:rPr lang="en-US" dirty="0" smtClean="0"/>
              <a:t>impressions?</a:t>
            </a:r>
            <a:r>
              <a:rPr lang="en-US" dirty="0" smtClean="0"/>
              <a:t/>
            </a:r>
            <a:br>
              <a:rPr lang="en-US" dirty="0" smtClean="0"/>
            </a:br>
            <a:r>
              <a:rPr lang="en-US" dirty="0" smtClean="0"/>
              <a:t>What should we do to make a good first impression?</a:t>
            </a:r>
            <a:br>
              <a:rPr lang="en-US" dirty="0" smtClean="0"/>
            </a:br>
            <a:r>
              <a:rPr lang="en-US" dirty="0" smtClean="0"/>
              <a:t>What shouldn’t we do?</a:t>
            </a:r>
            <a:br>
              <a:rPr lang="en-US" dirty="0" smtClean="0"/>
            </a:br>
            <a:endParaRPr lang="en-US" dirty="0"/>
          </a:p>
        </p:txBody>
      </p:sp>
    </p:spTree>
    <p:extLst>
      <p:ext uri="{BB962C8B-B14F-4D97-AF65-F5344CB8AC3E}">
        <p14:creationId xmlns:p14="http://schemas.microsoft.com/office/powerpoint/2010/main" val="2356591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96041"/>
          </a:xfrm>
        </p:spPr>
        <p:txBody>
          <a:bodyPr/>
          <a:lstStyle/>
          <a:p>
            <a:r>
              <a:rPr lang="en-US" dirty="0" smtClean="0"/>
              <a:t>Should we dress up when we want to meet new people? Why?</a:t>
            </a:r>
            <a:br>
              <a:rPr lang="en-US" dirty="0" smtClean="0"/>
            </a:br>
            <a:r>
              <a:rPr lang="en-US" dirty="0" smtClean="0"/>
              <a:t>Should we tell a lot of jokes? Why?</a:t>
            </a:r>
            <a:br>
              <a:rPr lang="en-US" dirty="0" smtClean="0"/>
            </a:br>
            <a:r>
              <a:rPr lang="en-US" dirty="0" smtClean="0"/>
              <a:t>Should we memorize their names? Why?</a:t>
            </a:r>
            <a:endParaRPr lang="en-US" dirty="0"/>
          </a:p>
        </p:txBody>
      </p:sp>
    </p:spTree>
    <p:extLst>
      <p:ext uri="{BB962C8B-B14F-4D97-AF65-F5344CB8AC3E}">
        <p14:creationId xmlns:p14="http://schemas.microsoft.com/office/powerpoint/2010/main" val="110900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355"/>
          </a:xfrm>
        </p:spPr>
        <p:txBody>
          <a:bodyPr/>
          <a:lstStyle/>
          <a:p>
            <a:r>
              <a:rPr lang="en-US" dirty="0" smtClean="0"/>
              <a:t>w</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4700" y="1447799"/>
            <a:ext cx="2514600" cy="3962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430381"/>
            <a:ext cx="2476500" cy="397981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9300" y="1430381"/>
            <a:ext cx="2667000" cy="397981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96300" y="1447799"/>
            <a:ext cx="2857500" cy="3962400"/>
          </a:xfrm>
          <a:prstGeom prst="rect">
            <a:avLst/>
          </a:prstGeom>
        </p:spPr>
      </p:pic>
    </p:spTree>
    <p:extLst>
      <p:ext uri="{BB962C8B-B14F-4D97-AF65-F5344CB8AC3E}">
        <p14:creationId xmlns:p14="http://schemas.microsoft.com/office/powerpoint/2010/main" val="2893384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15635"/>
          </a:xfrm>
        </p:spPr>
        <p:txBody>
          <a:bodyPr/>
          <a:lstStyle/>
          <a:p>
            <a:r>
              <a:rPr lang="en-US" dirty="0" smtClean="0"/>
              <a:t>Who are they?</a:t>
            </a:r>
            <a:br>
              <a:rPr lang="en-US" dirty="0" smtClean="0"/>
            </a:br>
            <a:r>
              <a:rPr lang="en-US" dirty="0" smtClean="0"/>
              <a:t>What do they do?</a:t>
            </a:r>
            <a:br>
              <a:rPr lang="en-US" dirty="0" smtClean="0"/>
            </a:br>
            <a:r>
              <a:rPr lang="en-US" dirty="0" smtClean="0"/>
              <a:t>Are they regular people? Why?</a:t>
            </a:r>
            <a:br>
              <a:rPr lang="en-US" dirty="0" smtClean="0"/>
            </a:br>
            <a:r>
              <a:rPr lang="en-US" dirty="0" smtClean="0"/>
              <a:t>Who do you find more interesting to have a date with? Why?</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80460"/>
            <a:ext cx="2476500" cy="241771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3680460"/>
            <a:ext cx="2514600" cy="241771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9300" y="3680458"/>
            <a:ext cx="2667000" cy="240030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96300" y="3680457"/>
            <a:ext cx="2857500" cy="2400302"/>
          </a:xfrm>
          <a:prstGeom prst="rect">
            <a:avLst/>
          </a:prstGeom>
        </p:spPr>
      </p:pic>
    </p:spTree>
    <p:extLst>
      <p:ext uri="{BB962C8B-B14F-4D97-AF65-F5344CB8AC3E}">
        <p14:creationId xmlns:p14="http://schemas.microsoft.com/office/powerpoint/2010/main" val="231258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01335"/>
          </a:xfrm>
        </p:spPr>
        <p:txBody>
          <a:bodyPr/>
          <a:lstStyle/>
          <a:p>
            <a:r>
              <a:rPr lang="en-US" dirty="0" smtClean="0"/>
              <a:t>What do you think of these people?</a:t>
            </a:r>
            <a:br>
              <a:rPr lang="en-US" dirty="0" smtClean="0"/>
            </a:br>
            <a:r>
              <a:rPr lang="en-US" dirty="0" smtClean="0"/>
              <a:t>Have you met them before?</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760220"/>
            <a:ext cx="10515600" cy="4206239"/>
          </a:xfrm>
          <a:prstGeom prst="rect">
            <a:avLst/>
          </a:prstGeom>
        </p:spPr>
      </p:pic>
    </p:spTree>
    <p:extLst>
      <p:ext uri="{BB962C8B-B14F-4D97-AF65-F5344CB8AC3E}">
        <p14:creationId xmlns:p14="http://schemas.microsoft.com/office/powerpoint/2010/main" val="383847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first time we meet people we usually decide what they are like and if they are interesting.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58169"/>
            <a:ext cx="10515599" cy="4286250"/>
          </a:xfrm>
        </p:spPr>
      </p:pic>
    </p:spTree>
    <p:extLst>
      <p:ext uri="{BB962C8B-B14F-4D97-AF65-F5344CB8AC3E}">
        <p14:creationId xmlns:p14="http://schemas.microsoft.com/office/powerpoint/2010/main" val="227184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4195"/>
          </a:xfrm>
        </p:spPr>
        <p:txBody>
          <a:bodyPr>
            <a:normAutofit/>
          </a:bodyPr>
          <a:lstStyle/>
          <a:p>
            <a:r>
              <a:rPr lang="en-US" sz="7200" dirty="0" smtClean="0"/>
              <a:t>              First impression</a:t>
            </a:r>
            <a:endParaRPr lang="en-US" sz="7200" dirty="0"/>
          </a:p>
        </p:txBody>
      </p:sp>
    </p:spTree>
    <p:extLst>
      <p:ext uri="{BB962C8B-B14F-4D97-AF65-F5344CB8AC3E}">
        <p14:creationId xmlns:p14="http://schemas.microsoft.com/office/powerpoint/2010/main" val="3992891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 to make a good first impression?</a:t>
            </a:r>
            <a:br>
              <a:rPr lang="en-US" dirty="0" smtClean="0"/>
            </a:br>
            <a:r>
              <a:rPr lang="en-US" dirty="0" smtClean="0"/>
              <a:t>Do you have ant ideas?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600" cy="4207192"/>
          </a:xfrm>
        </p:spPr>
      </p:pic>
    </p:spTree>
    <p:extLst>
      <p:ext uri="{BB962C8B-B14F-4D97-AF65-F5344CB8AC3E}">
        <p14:creationId xmlns:p14="http://schemas.microsoft.com/office/powerpoint/2010/main" val="6610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92775"/>
          </a:xfrm>
        </p:spPr>
        <p:txBody>
          <a:bodyPr>
            <a:normAutofit/>
          </a:bodyPr>
          <a:lstStyle/>
          <a:p>
            <a:r>
              <a:rPr lang="en-US" sz="4000" dirty="0" smtClean="0">
                <a:solidFill>
                  <a:srgbClr val="C00000"/>
                </a:solidFill>
              </a:rPr>
              <a:t>Here are some awesome tips:</a:t>
            </a:r>
            <a:br>
              <a:rPr lang="en-US" sz="4000" dirty="0" smtClean="0">
                <a:solidFill>
                  <a:srgbClr val="C00000"/>
                </a:solidFill>
              </a:rPr>
            </a:br>
            <a:r>
              <a:rPr lang="en-US" sz="3200" dirty="0"/>
              <a:t>To make a </a:t>
            </a:r>
            <a:r>
              <a:rPr lang="en-US" sz="3200" dirty="0" smtClean="0"/>
              <a:t>good </a:t>
            </a:r>
            <a:r>
              <a:rPr lang="en-US" sz="3200" dirty="0"/>
              <a:t>impression, appearance doesn’t matter at </a:t>
            </a:r>
            <a:r>
              <a:rPr lang="en-US" sz="3200" dirty="0" smtClean="0"/>
              <a:t>all. </a:t>
            </a:r>
            <a:r>
              <a:rPr lang="en-US" sz="3200" u="sng" dirty="0" smtClean="0"/>
              <a:t>Remember </a:t>
            </a:r>
            <a:r>
              <a:rPr lang="en-US" sz="3200" dirty="0" smtClean="0"/>
              <a:t>that </a:t>
            </a:r>
            <a:r>
              <a:rPr lang="en-US" sz="3200" dirty="0"/>
              <a:t>names </a:t>
            </a:r>
            <a:r>
              <a:rPr lang="en-US" sz="3200" dirty="0" smtClean="0"/>
              <a:t>aren’t </a:t>
            </a:r>
            <a:r>
              <a:rPr lang="en-US" sz="3200" dirty="0" smtClean="0"/>
              <a:t>important. You </a:t>
            </a:r>
            <a:r>
              <a:rPr lang="en-US" sz="3200" dirty="0"/>
              <a:t>don’t need to </a:t>
            </a:r>
            <a:r>
              <a:rPr lang="en-US" sz="3200" u="sng" dirty="0"/>
              <a:t>memorize</a:t>
            </a:r>
            <a:r>
              <a:rPr lang="en-US" sz="3200" dirty="0"/>
              <a:t> other people’s </a:t>
            </a:r>
            <a:r>
              <a:rPr lang="en-US" sz="3200" dirty="0" smtClean="0"/>
              <a:t>names. </a:t>
            </a:r>
            <a:r>
              <a:rPr lang="en-US" sz="3200" dirty="0"/>
              <a:t>Never break the silence let them feel </a:t>
            </a:r>
            <a:r>
              <a:rPr lang="en-US" sz="3200" dirty="0" smtClean="0"/>
              <a:t>comfortable. Try telling jokes </a:t>
            </a:r>
            <a:r>
              <a:rPr lang="en-US" sz="3200" u="sng" dirty="0" smtClean="0"/>
              <a:t>over and over</a:t>
            </a:r>
            <a:r>
              <a:rPr lang="en-US" sz="3200" dirty="0" smtClean="0"/>
              <a:t>. Try </a:t>
            </a:r>
            <a:r>
              <a:rPr lang="en-US" sz="3200" dirty="0"/>
              <a:t>to show your best don’t act like you always do. T</a:t>
            </a:r>
            <a:r>
              <a:rPr lang="en-US" sz="3200" dirty="0" smtClean="0"/>
              <a:t>ry </a:t>
            </a:r>
            <a:r>
              <a:rPr lang="en-US" sz="3200" dirty="0"/>
              <a:t>to say nice things about yourself you may even </a:t>
            </a:r>
            <a:r>
              <a:rPr lang="en-US" sz="3200" u="sng" dirty="0"/>
              <a:t>compliment</a:t>
            </a:r>
            <a:r>
              <a:rPr lang="en-US" sz="3200" dirty="0"/>
              <a:t> yourself.</a:t>
            </a:r>
            <a:br>
              <a:rPr lang="en-US" sz="3200" dirty="0"/>
            </a:br>
            <a:endParaRPr lang="en-US" sz="2800" dirty="0"/>
          </a:p>
        </p:txBody>
      </p:sp>
    </p:spTree>
    <p:extLst>
      <p:ext uri="{BB962C8B-B14F-4D97-AF65-F5344CB8AC3E}">
        <p14:creationId xmlns:p14="http://schemas.microsoft.com/office/powerpoint/2010/main" val="823507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07366"/>
          </a:xfrm>
        </p:spPr>
        <p:txBody>
          <a:bodyPr/>
          <a:lstStyle/>
          <a:p>
            <a:r>
              <a:rPr lang="en-US" dirty="0" smtClean="0"/>
              <a:t>To what extent do you find the points sensible?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3327" y="1972491"/>
            <a:ext cx="10870474" cy="3926693"/>
          </a:xfrm>
        </p:spPr>
      </p:pic>
    </p:spTree>
    <p:extLst>
      <p:ext uri="{BB962C8B-B14F-4D97-AF65-F5344CB8AC3E}">
        <p14:creationId xmlns:p14="http://schemas.microsoft.com/office/powerpoint/2010/main" val="3835449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100</Words>
  <Application>Microsoft Office PowerPoint</Application>
  <PresentationFormat>Widescreen</PresentationFormat>
  <Paragraphs>13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we are the champions…   </vt:lpstr>
      <vt:lpstr>w</vt:lpstr>
      <vt:lpstr>Who are they? What do they do? Are they regular people? Why? Who do you find more interesting to have a date with? Why?    </vt:lpstr>
      <vt:lpstr>What do you think of these people? Have you met them before?       </vt:lpstr>
      <vt:lpstr>The first time we meet people we usually decide what they are like and if they are interesting.</vt:lpstr>
      <vt:lpstr>              First impression</vt:lpstr>
      <vt:lpstr>But how to make a good first impression? Do you have ant ideas? </vt:lpstr>
      <vt:lpstr>Here are some awesome tips: To make a good impression, appearance doesn’t matter at all. Remember that names aren’t important. You don’t need to memorize other people’s names. Never break the silence let them feel comfortable. Try telling jokes over and over. Try to show your best don’t act like you always do. Try to say nice things about yourself you may even compliment yourself. </vt:lpstr>
      <vt:lpstr>To what extent do you find the points sensible?</vt:lpstr>
      <vt:lpstr>Here are some more points: Appearance matters. Dress a little nicer than you need to, When meeting new people. Use the names of the people you are talking to, for example: Amy, have you seen that movie yet? Break the silence with small talk about a topic that you think will interest others. When it’s in good taste, use humor. A joke can be a nice way to break the ice. Everyone likes compliments, so give plenty of them. Be yourself, and be sure to smile.</vt:lpstr>
      <vt:lpstr>To what extent do you find the points sensible?</vt:lpstr>
      <vt:lpstr>What’s “first impression”? Are you good at first impressions? What should we do to make a good first impression? What shouldn’t we do? </vt:lpstr>
      <vt:lpstr>Should we dress up when we want to meet new people? Why? Should we tell a lot of jokes? Why? Should we memorize their names? 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the champions…</dc:title>
  <dc:creator>javan</dc:creator>
  <cp:lastModifiedBy>Houman Mohebi</cp:lastModifiedBy>
  <cp:revision>6</cp:revision>
  <dcterms:created xsi:type="dcterms:W3CDTF">2019-09-24T11:31:31Z</dcterms:created>
  <dcterms:modified xsi:type="dcterms:W3CDTF">2019-10-08T06:12:54Z</dcterms:modified>
</cp:coreProperties>
</file>