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8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7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3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1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1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8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3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9409-79DC-4EC2-A5C8-8EC7D759DEC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D7415-F756-4A98-ADAA-6DFA4E9C8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1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38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when you </a:t>
            </a:r>
            <a:r>
              <a:rPr lang="en-US" dirty="0" smtClean="0">
                <a:solidFill>
                  <a:srgbClr val="00B050"/>
                </a:solidFill>
              </a:rPr>
              <a:t>like </a:t>
            </a:r>
            <a:r>
              <a:rPr lang="en-US" dirty="0" err="1" smtClean="0">
                <a:solidFill>
                  <a:srgbClr val="00B050"/>
                </a:solidFill>
              </a:rPr>
              <a:t>sth</a:t>
            </a:r>
            <a:r>
              <a:rPr lang="en-US" dirty="0" smtClean="0">
                <a:solidFill>
                  <a:srgbClr val="00B050"/>
                </a:solidFill>
              </a:rPr>
              <a:t>/</a:t>
            </a:r>
            <a:r>
              <a:rPr lang="en-US" dirty="0" err="1" smtClean="0">
                <a:solidFill>
                  <a:srgbClr val="00B050"/>
                </a:solidFill>
              </a:rPr>
              <a:t>sb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/>
              <a:t>be mad about </a:t>
            </a:r>
            <a:r>
              <a:rPr lang="en-US" dirty="0" err="1" smtClean="0"/>
              <a:t>sth</a:t>
            </a:r>
            <a:r>
              <a:rPr lang="en-US" dirty="0" smtClean="0"/>
              <a:t>/</a:t>
            </a:r>
            <a:r>
              <a:rPr lang="en-US" dirty="0" err="1" smtClean="0"/>
              <a:t>sb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adore </a:t>
            </a:r>
            <a:r>
              <a:rPr lang="en-US" dirty="0" err="1" smtClean="0"/>
              <a:t>sth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adore doing </a:t>
            </a:r>
            <a:r>
              <a:rPr lang="en-US" dirty="0" err="1" smtClean="0"/>
              <a:t>sth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 fond of </a:t>
            </a:r>
            <a:r>
              <a:rPr lang="en-US" dirty="0" err="1" smtClean="0"/>
              <a:t>sth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 fond of doing </a:t>
            </a:r>
            <a:r>
              <a:rPr lang="en-US" dirty="0" err="1" smtClean="0"/>
              <a:t>sth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377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When you </a:t>
            </a:r>
            <a:r>
              <a:rPr lang="en-US" dirty="0" smtClean="0">
                <a:solidFill>
                  <a:srgbClr val="FF0000"/>
                </a:solidFill>
              </a:rPr>
              <a:t>hate 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sb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Loathe </a:t>
            </a:r>
            <a:r>
              <a:rPr lang="en-US" dirty="0" err="1" smtClean="0"/>
              <a:t>sth</a:t>
            </a:r>
            <a:r>
              <a:rPr lang="en-US" dirty="0" smtClean="0"/>
              <a:t>/</a:t>
            </a:r>
            <a:r>
              <a:rPr lang="en-US" dirty="0" err="1" smtClean="0"/>
              <a:t>sb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loathe doing </a:t>
            </a:r>
            <a:r>
              <a:rPr lang="en-US" dirty="0" err="1" smtClean="0"/>
              <a:t>sth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detest </a:t>
            </a:r>
            <a:r>
              <a:rPr lang="en-US" dirty="0" err="1" smtClean="0"/>
              <a:t>sth</a:t>
            </a:r>
            <a:r>
              <a:rPr lang="en-US" dirty="0" smtClean="0"/>
              <a:t>/</a:t>
            </a:r>
            <a:r>
              <a:rPr lang="en-US" dirty="0" err="1" smtClean="0"/>
              <a:t>sb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detest doing </a:t>
            </a:r>
            <a:r>
              <a:rPr lang="en-US" dirty="0" err="1" smtClean="0"/>
              <a:t>sth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2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3178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When you </a:t>
            </a:r>
            <a:r>
              <a:rPr lang="en-US" dirty="0" smtClean="0">
                <a:solidFill>
                  <a:srgbClr val="FF0000"/>
                </a:solidFill>
              </a:rPr>
              <a:t>hate </a:t>
            </a:r>
            <a:r>
              <a:rPr lang="en-US" dirty="0" err="1" smtClean="0">
                <a:solidFill>
                  <a:srgbClr val="FF0000"/>
                </a:solidFill>
              </a:rPr>
              <a:t>sb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sth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Can’t stand </a:t>
            </a:r>
            <a:r>
              <a:rPr lang="en-US" dirty="0" err="1" smtClean="0"/>
              <a:t>sth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can’t stand doing </a:t>
            </a:r>
            <a:r>
              <a:rPr lang="en-US" dirty="0" err="1" smtClean="0"/>
              <a:t>sth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5882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When you </a:t>
            </a:r>
            <a:r>
              <a:rPr lang="en-US" dirty="0" smtClean="0">
                <a:solidFill>
                  <a:srgbClr val="00B050"/>
                </a:solidFill>
              </a:rPr>
              <a:t>agree with </a:t>
            </a:r>
            <a:r>
              <a:rPr lang="en-US" dirty="0" err="1" smtClean="0">
                <a:solidFill>
                  <a:srgbClr val="00B050"/>
                </a:solidFill>
              </a:rPr>
              <a:t>sb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/>
              <a:t>It is very sensible.</a:t>
            </a:r>
            <a:br>
              <a:rPr lang="en-US" dirty="0" smtClean="0"/>
            </a:br>
            <a:r>
              <a:rPr lang="en-US" dirty="0" smtClean="0"/>
              <a:t>I am in favor of it.</a:t>
            </a:r>
            <a:br>
              <a:rPr lang="en-US" dirty="0" smtClean="0"/>
            </a:br>
            <a:r>
              <a:rPr lang="en-US" dirty="0" smtClean="0"/>
              <a:t>I would support it.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2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110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When you </a:t>
            </a:r>
            <a:r>
              <a:rPr lang="en-US" dirty="0" smtClean="0">
                <a:solidFill>
                  <a:srgbClr val="FF0000"/>
                </a:solidFill>
              </a:rPr>
              <a:t>disagree with </a:t>
            </a:r>
            <a:r>
              <a:rPr lang="en-US" dirty="0" err="1" smtClean="0">
                <a:solidFill>
                  <a:srgbClr val="FF0000"/>
                </a:solidFill>
              </a:rPr>
              <a:t>sb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I am not in favor of that.</a:t>
            </a:r>
            <a:br>
              <a:rPr lang="en-US" dirty="0" smtClean="0"/>
            </a:br>
            <a:r>
              <a:rPr lang="en-US" dirty="0" smtClean="0"/>
              <a:t>I am against it.</a:t>
            </a:r>
            <a:br>
              <a:rPr lang="en-US" dirty="0" smtClean="0"/>
            </a:br>
            <a:r>
              <a:rPr lang="en-US" dirty="0" smtClean="0"/>
              <a:t>I am opposed to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6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5978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What do you think of the education system in Iran?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What makes it productive or fruitless?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What if you were the minster of education?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3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when you like sth/sb: be mad about sth/sb adore sth adore doing sth be fond of sth be fond of doing sth</vt:lpstr>
      <vt:lpstr>When you hate sth/sb: Loathe sth/sb  loathe doing sth detest sth/sb detest doing sth</vt:lpstr>
      <vt:lpstr>When you hate sb/sth: Can’t stand sth can’t stand doing sth </vt:lpstr>
      <vt:lpstr>When you agree with sb: It is very sensible. I am in favor of it. I would support it. </vt:lpstr>
      <vt:lpstr>When you disagree with sb: I am not in favor of that. I am against it. I am opposed to it.</vt:lpstr>
      <vt:lpstr>What do you think of the education system in Iran? What makes it productive or fruitless? What if you were the minster of education?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you like: be mad about sth/sb adore sth adore doing sth be fond of sth be fond of doing sth</dc:title>
  <dc:creator>javan</dc:creator>
  <cp:lastModifiedBy>Houman Mohebi</cp:lastModifiedBy>
  <cp:revision>4</cp:revision>
  <dcterms:created xsi:type="dcterms:W3CDTF">2019-07-23T07:53:34Z</dcterms:created>
  <dcterms:modified xsi:type="dcterms:W3CDTF">2019-07-23T08:49:17Z</dcterms:modified>
</cp:coreProperties>
</file>