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4" r:id="rId6"/>
    <p:sldId id="258" r:id="rId7"/>
    <p:sldId id="259" r:id="rId8"/>
    <p:sldId id="260" r:id="rId9"/>
    <p:sldId id="262" r:id="rId10"/>
    <p:sldId id="261" r:id="rId11"/>
    <p:sldId id="263" r:id="rId12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55" d="100"/>
          <a:sy n="55" d="100"/>
        </p:scale>
        <p:origin x="11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1F1F-D7FB-48D3-A5DE-08C2B5144982}" type="datetimeFigureOut">
              <a:rPr lang="fa-IR" smtClean="0"/>
              <a:t>19/11/1440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517-CD71-41C5-9C8F-0A573BABC2DF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1F1F-D7FB-48D3-A5DE-08C2B5144982}" type="datetimeFigureOut">
              <a:rPr lang="fa-IR" smtClean="0"/>
              <a:t>19/11/1440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517-CD71-41C5-9C8F-0A573BABC2DF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1F1F-D7FB-48D3-A5DE-08C2B5144982}" type="datetimeFigureOut">
              <a:rPr lang="fa-IR" smtClean="0"/>
              <a:t>19/11/1440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517-CD71-41C5-9C8F-0A573BABC2DF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1F1F-D7FB-48D3-A5DE-08C2B5144982}" type="datetimeFigureOut">
              <a:rPr lang="fa-IR" smtClean="0"/>
              <a:t>19/11/1440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517-CD71-41C5-9C8F-0A573BABC2DF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1F1F-D7FB-48D3-A5DE-08C2B5144982}" type="datetimeFigureOut">
              <a:rPr lang="fa-IR" smtClean="0"/>
              <a:t>19/11/1440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517-CD71-41C5-9C8F-0A573BABC2DF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1F1F-D7FB-48D3-A5DE-08C2B5144982}" type="datetimeFigureOut">
              <a:rPr lang="fa-IR" smtClean="0"/>
              <a:t>19/11/1440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517-CD71-41C5-9C8F-0A573BABC2DF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1F1F-D7FB-48D3-A5DE-08C2B5144982}" type="datetimeFigureOut">
              <a:rPr lang="fa-IR" smtClean="0"/>
              <a:t>19/11/1440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517-CD71-41C5-9C8F-0A573BABC2DF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1F1F-D7FB-48D3-A5DE-08C2B5144982}" type="datetimeFigureOut">
              <a:rPr lang="fa-IR" smtClean="0"/>
              <a:t>19/11/1440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517-CD71-41C5-9C8F-0A573BABC2DF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1F1F-D7FB-48D3-A5DE-08C2B5144982}" type="datetimeFigureOut">
              <a:rPr lang="fa-IR" smtClean="0"/>
              <a:t>19/11/1440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517-CD71-41C5-9C8F-0A573BABC2DF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1F1F-D7FB-48D3-A5DE-08C2B5144982}" type="datetimeFigureOut">
              <a:rPr lang="fa-IR" smtClean="0"/>
              <a:t>19/11/1440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517-CD71-41C5-9C8F-0A573BABC2DF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1F1F-D7FB-48D3-A5DE-08C2B5144982}" type="datetimeFigureOut">
              <a:rPr lang="fa-IR" smtClean="0"/>
              <a:t>19/11/1440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517-CD71-41C5-9C8F-0A573BABC2DF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C1F1F-D7FB-48D3-A5DE-08C2B5144982}" type="datetimeFigureOut">
              <a:rPr lang="fa-IR" smtClean="0"/>
              <a:t>19/11/1440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33517-CD71-41C5-9C8F-0A573BABC2DF}" type="slidenum">
              <a:rPr lang="fa-IR" smtClean="0"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1844824"/>
            <a:ext cx="75608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WE ARE </a:t>
            </a:r>
            <a:r>
              <a:rPr lang="en-US" sz="3200" dirty="0" smtClean="0"/>
              <a:t>IRAN-EUROPE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We are here to amaze..</a:t>
            </a:r>
            <a:r>
              <a:rPr lang="en-US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.</a:t>
            </a:r>
            <a:br>
              <a:rPr lang="en-US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</a:br>
            <a:r>
              <a:rPr lang="en-US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/>
            </a:r>
            <a:br>
              <a:rPr lang="en-US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674642"/>
          </a:xfrm>
        </p:spPr>
        <p:txBody>
          <a:bodyPr>
            <a:normAutofit/>
          </a:bodyPr>
          <a:lstStyle/>
          <a:p>
            <a:r>
              <a:rPr lang="en-US" dirty="0" smtClean="0"/>
              <a:t>Do Germans work more than others?</a:t>
            </a:r>
            <a:br>
              <a:rPr lang="en-US" dirty="0" smtClean="0"/>
            </a:br>
            <a:r>
              <a:rPr lang="en-US" dirty="0" smtClean="0"/>
              <a:t>How was Germans’ progress after the second world war?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53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545861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What do you think makes “made in Germany” a brand that everyone can trust?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What about made in Iran?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98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lesson to remember…</a:t>
            </a:r>
            <a:endParaRPr lang="fa-IR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getting ready…</a:t>
            </a:r>
            <a:endParaRPr lang="en-US" dirty="0"/>
          </a:p>
        </p:txBody>
      </p:sp>
      <p:pic>
        <p:nvPicPr>
          <p:cNvPr id="4" name="Countdown Timer 60 seconds ( v 263 ) circle clock with sound effects 4k_H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89100"/>
            <a:ext cx="8229600" cy="4346575"/>
          </a:xfrm>
        </p:spPr>
      </p:pic>
    </p:spTree>
    <p:extLst>
      <p:ext uri="{BB962C8B-B14F-4D97-AF65-F5344CB8AC3E}">
        <p14:creationId xmlns:p14="http://schemas.microsoft.com/office/powerpoint/2010/main" val="272881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81865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What do you think of Germany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517058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What do you think of the Middle East? </a:t>
            </a:r>
          </a:p>
        </p:txBody>
      </p:sp>
    </p:spTree>
    <p:extLst>
      <p:ext uri="{BB962C8B-B14F-4D97-AF65-F5344CB8AC3E}">
        <p14:creationId xmlns:p14="http://schemas.microsoft.com/office/powerpoint/2010/main" val="103638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23448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That’s a tough question,…</a:t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That’s a question with many </a:t>
            </a:r>
            <a:r>
              <a:rPr lang="fa-IR" dirty="0" smtClean="0">
                <a:solidFill>
                  <a:srgbClr val="7030A0"/>
                </a:solidFill>
              </a:rPr>
              <a:t/>
            </a:r>
            <a:br>
              <a:rPr lang="fa-IR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possible answers…</a:t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I’m not quite sure but…</a:t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 smtClean="0"/>
              <a:t> 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5602634"/>
          </a:xfrm>
        </p:spPr>
        <p:txBody>
          <a:bodyPr>
            <a:normAutofit/>
          </a:bodyPr>
          <a:lstStyle/>
          <a:p>
            <a:r>
              <a:rPr lang="en-US" dirty="0" smtClean="0"/>
              <a:t>I believe …</a:t>
            </a:r>
            <a:br>
              <a:rPr lang="en-US" dirty="0" smtClean="0"/>
            </a:br>
            <a:r>
              <a:rPr lang="en-US" dirty="0" smtClean="0"/>
              <a:t>In my opinion… </a:t>
            </a:r>
            <a:br>
              <a:rPr lang="en-US" dirty="0" smtClean="0"/>
            </a:br>
            <a:r>
              <a:rPr lang="en-US" dirty="0" smtClean="0"/>
              <a:t>AS a matter of fact…</a:t>
            </a:r>
            <a:br>
              <a:rPr lang="en-US" dirty="0" smtClean="0"/>
            </a:br>
            <a:r>
              <a:rPr lang="en-US" dirty="0" smtClean="0"/>
              <a:t>To be perfectly honest…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5674642"/>
          </a:xfrm>
        </p:spPr>
        <p:txBody>
          <a:bodyPr>
            <a:normAutofit/>
          </a:bodyPr>
          <a:lstStyle/>
          <a:p>
            <a:r>
              <a:rPr lang="en-US" dirty="0" smtClean="0"/>
              <a:t>Eye-watering</a:t>
            </a:r>
            <a:br>
              <a:rPr lang="en-US" dirty="0" smtClean="0"/>
            </a:br>
            <a:r>
              <a:rPr lang="en-US" dirty="0" smtClean="0"/>
              <a:t>debts</a:t>
            </a:r>
            <a:br>
              <a:rPr lang="en-US" dirty="0" smtClean="0"/>
            </a:br>
            <a:r>
              <a:rPr lang="en-US" dirty="0" smtClean="0"/>
              <a:t>frankly</a:t>
            </a:r>
            <a:br>
              <a:rPr lang="en-US" dirty="0" smtClean="0"/>
            </a:br>
            <a:r>
              <a:rPr lang="en-US" dirty="0" smtClean="0"/>
              <a:t>approach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4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5602634"/>
          </a:xfrm>
        </p:spPr>
        <p:txBody>
          <a:bodyPr>
            <a:normAutofit/>
          </a:bodyPr>
          <a:lstStyle/>
          <a:p>
            <a:r>
              <a:rPr lang="en-US" dirty="0"/>
              <a:t>employment</a:t>
            </a:r>
            <a:br>
              <a:rPr lang="en-US" dirty="0"/>
            </a:br>
            <a:r>
              <a:rPr lang="en-US" dirty="0"/>
              <a:t>exporter</a:t>
            </a:r>
            <a:br>
              <a:rPr lang="en-US" dirty="0"/>
            </a:br>
            <a:r>
              <a:rPr lang="en-US" dirty="0" smtClean="0"/>
              <a:t>world-beating</a:t>
            </a:r>
            <a:br>
              <a:rPr lang="en-US" dirty="0" smtClean="0"/>
            </a:br>
            <a:r>
              <a:rPr lang="en-US" dirty="0" smtClean="0"/>
              <a:t>industrial </a:t>
            </a:r>
            <a:br>
              <a:rPr lang="en-US" dirty="0" smtClean="0"/>
            </a:br>
            <a:r>
              <a:rPr lang="en-US" dirty="0" smtClean="0"/>
              <a:t>decline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98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58</Words>
  <Application>Microsoft Office PowerPoint</Application>
  <PresentationFormat>On-screen Show (4:3)</PresentationFormat>
  <Paragraphs>11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MS PGothic</vt:lpstr>
      <vt:lpstr>Arial</vt:lpstr>
      <vt:lpstr>Calibri</vt:lpstr>
      <vt:lpstr>Times New Roman</vt:lpstr>
      <vt:lpstr>Office Theme</vt:lpstr>
      <vt:lpstr>PowerPoint Presentation</vt:lpstr>
      <vt:lpstr>        a lesson to remember…</vt:lpstr>
      <vt:lpstr>We are getting ready…</vt:lpstr>
      <vt:lpstr>What do you think of Germany?   </vt:lpstr>
      <vt:lpstr>What do you think of the Middle East? </vt:lpstr>
      <vt:lpstr>That’s a tough question,… That’s a question with many  possible answers… I’m not quite sure but…  </vt:lpstr>
      <vt:lpstr>I believe … In my opinion…  AS a matter of fact… To be perfectly honest… </vt:lpstr>
      <vt:lpstr>Eye-watering debts frankly approach </vt:lpstr>
      <vt:lpstr>employment exporter world-beating industrial  decline </vt:lpstr>
      <vt:lpstr>Do Germans work more than others? How was Germans’ progress after the second world war?</vt:lpstr>
      <vt:lpstr>What do you think makes “made in Germany” a brand that everyone can trust? What about made in Iran?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you think of Germany?</dc:title>
  <dc:creator>User</dc:creator>
  <cp:lastModifiedBy>Houman Mohebi</cp:lastModifiedBy>
  <cp:revision>13</cp:revision>
  <dcterms:created xsi:type="dcterms:W3CDTF">2019-07-17T04:25:57Z</dcterms:created>
  <dcterms:modified xsi:type="dcterms:W3CDTF">2019-07-21T11:11:22Z</dcterms:modified>
</cp:coreProperties>
</file>